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301" r:id="rId6"/>
    <p:sldId id="292" r:id="rId7"/>
    <p:sldId id="275" r:id="rId8"/>
    <p:sldId id="294" r:id="rId9"/>
    <p:sldId id="295" r:id="rId10"/>
    <p:sldId id="296" r:id="rId11"/>
    <p:sldId id="29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114BA765-4385-4080-9E09-E7EB2DEB6EB6}"/>
    <pc:docChg chg="delSld">
      <pc:chgData name="Adam Minor" userId="8ba41960-985e-40fa-965b-8aad8b24e054" providerId="ADAL" clId="{114BA765-4385-4080-9E09-E7EB2DEB6EB6}" dt="2024-06-21T16:13:55.826" v="0" actId="47"/>
      <pc:docMkLst>
        <pc:docMk/>
      </pc:docMkLst>
      <pc:sldChg chg="del">
        <pc:chgData name="Adam Minor" userId="8ba41960-985e-40fa-965b-8aad8b24e054" providerId="ADAL" clId="{114BA765-4385-4080-9E09-E7EB2DEB6EB6}" dt="2024-06-21T16:13:55.826" v="0" actId="47"/>
        <pc:sldMkLst>
          <pc:docMk/>
          <pc:sldMk cId="1967043123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15E63-41D6-13E2-2A06-EF16051E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and drawing a manger&#10;&#10;Description automatically generated">
            <a:extLst>
              <a:ext uri="{FF2B5EF4-FFF2-40B4-BE49-F238E27FC236}">
                <a16:creationId xmlns:a16="http://schemas.microsoft.com/office/drawing/2014/main" id="{14705046-49D4-BA4F-5156-3121DCEE4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14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paper&#10;&#10;Description automatically generated">
            <a:extLst>
              <a:ext uri="{FF2B5EF4-FFF2-40B4-BE49-F238E27FC236}">
                <a16:creationId xmlns:a16="http://schemas.microsoft.com/office/drawing/2014/main" id="{3602E429-E340-E563-D3B4-B3F28CBA2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84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text&#10;&#10;Description automatically generated">
            <a:extLst>
              <a:ext uri="{FF2B5EF4-FFF2-40B4-BE49-F238E27FC236}">
                <a16:creationId xmlns:a16="http://schemas.microsoft.com/office/drawing/2014/main" id="{A7760AD7-8C30-608A-599E-A34F1E539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59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7544AEBD-8338-6F36-644C-4ACFF2E9B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77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15E63-41D6-13E2-2A06-EF16051E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51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4939F-0E5C-791E-8607-D75745ED2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6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E5A762-E028-BDF5-014C-B62E0728C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78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4A754C-88AA-E7FA-572E-A9D24E1F8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12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A0B0F2-F663-3F6A-1060-328349CB0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9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19</Words>
  <Application>Microsoft Office PowerPoint</Application>
  <PresentationFormat>Widescreen</PresentationFormat>
  <Paragraphs>1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2024-06-21T16:13:59Z</dcterms:modified>
</cp:coreProperties>
</file>